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5" r:id="rId1"/>
  </p:sldMasterIdLst>
  <p:notesMasterIdLst>
    <p:notesMasterId r:id="rId3"/>
  </p:notesMasterIdLst>
  <p:sldIdLst>
    <p:sldId id="3567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2" userDrawn="1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orient="horz" pos="4320" userDrawn="1">
          <p15:clr>
            <a:srgbClr val="A4A3A4"/>
          </p15:clr>
        </p15:guide>
        <p15:guide id="7" pos="1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FF"/>
    <a:srgbClr val="DDE7D9"/>
    <a:srgbClr val="008000"/>
    <a:srgbClr val="FF0000"/>
    <a:srgbClr val="0000CC"/>
    <a:srgbClr val="336699"/>
    <a:srgbClr val="FFFF00"/>
    <a:srgbClr val="F9F8F5"/>
    <a:srgbClr val="EEEC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40" autoAdjust="0"/>
    <p:restoredTop sz="99146" autoAdjust="0"/>
  </p:normalViewPr>
  <p:slideViewPr>
    <p:cSldViewPr snapToGrid="0" showGuides="1">
      <p:cViewPr varScale="1">
        <p:scale>
          <a:sx n="111" d="100"/>
          <a:sy n="111" d="100"/>
        </p:scale>
        <p:origin x="1926" y="96"/>
      </p:cViewPr>
      <p:guideLst>
        <p:guide orient="horz" pos="482"/>
        <p:guide orient="horz" pos="4319"/>
        <p:guide orient="horz" pos="4320"/>
        <p:guide pos="1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4" y="24"/>
            <a:ext cx="2945659" cy="496332"/>
          </a:xfrm>
          <a:prstGeom prst="rect">
            <a:avLst/>
          </a:prstGeom>
        </p:spPr>
        <p:txBody>
          <a:bodyPr vert="horz" lIns="91073" tIns="45537" rIns="91073" bIns="4553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5" y="24"/>
            <a:ext cx="2945659" cy="496332"/>
          </a:xfrm>
          <a:prstGeom prst="rect">
            <a:avLst/>
          </a:prstGeom>
        </p:spPr>
        <p:txBody>
          <a:bodyPr vert="horz" lIns="91073" tIns="45537" rIns="91073" bIns="45537" rtlCol="0"/>
          <a:lstStyle>
            <a:lvl1pPr algn="r">
              <a:defRPr sz="1200"/>
            </a:lvl1pPr>
          </a:lstStyle>
          <a:p>
            <a:fld id="{9BF61527-8689-4C3E-A38F-EF75D017C14E}" type="datetimeFigureOut">
              <a:rPr lang="ko-KR" altLang="en-US" smtClean="0"/>
              <a:pPr/>
              <a:t>2020-03-13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3" tIns="45537" rIns="91073" bIns="4553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073" tIns="45537" rIns="91073" bIns="45537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4" y="9428608"/>
            <a:ext cx="2945659" cy="496332"/>
          </a:xfrm>
          <a:prstGeom prst="rect">
            <a:avLst/>
          </a:prstGeom>
        </p:spPr>
        <p:txBody>
          <a:bodyPr vert="horz" lIns="91073" tIns="45537" rIns="91073" bIns="4553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5" y="9428608"/>
            <a:ext cx="2945659" cy="496332"/>
          </a:xfrm>
          <a:prstGeom prst="rect">
            <a:avLst/>
          </a:prstGeom>
        </p:spPr>
        <p:txBody>
          <a:bodyPr vert="horz" lIns="91073" tIns="45537" rIns="91073" bIns="45537" rtlCol="0" anchor="b"/>
          <a:lstStyle>
            <a:lvl1pPr algn="r">
              <a:defRPr sz="1200"/>
            </a:lvl1pPr>
          </a:lstStyle>
          <a:p>
            <a:fld id="{601F2BBE-6CC7-415C-B44C-AACF55BEBAF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5254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KFX-1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018" t="37315" r="30018" b="34779"/>
          <a:stretch>
            <a:fillRect/>
          </a:stretch>
        </p:blipFill>
        <p:spPr>
          <a:xfrm>
            <a:off x="7946854" y="158680"/>
            <a:ext cx="1008112" cy="462051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020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602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6026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360" tIns="45680" rIns="91360" bIns="4568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360" tIns="45680" rIns="91360" bIns="4568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1" y="6356393"/>
            <a:ext cx="2133600" cy="365125"/>
          </a:xfrm>
          <a:prstGeom prst="rect">
            <a:avLst/>
          </a:prstGeom>
        </p:spPr>
        <p:txBody>
          <a:bodyPr vert="horz" lIns="91360" tIns="45680" rIns="91360" bIns="4568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593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3" y="6356393"/>
            <a:ext cx="2895600" cy="365125"/>
          </a:xfrm>
          <a:prstGeom prst="rect">
            <a:avLst/>
          </a:prstGeom>
        </p:spPr>
        <p:txBody>
          <a:bodyPr vert="horz" lIns="91360" tIns="45680" rIns="91360" bIns="4568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593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93"/>
            <a:ext cx="2133600" cy="365125"/>
          </a:xfrm>
          <a:prstGeom prst="rect">
            <a:avLst/>
          </a:prstGeom>
        </p:spPr>
        <p:txBody>
          <a:bodyPr vert="horz" lIns="91360" tIns="45680" rIns="91360" bIns="4568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593"/>
            <a:fld id="{017DB009-413A-4C58-AF94-9BB0A12B4CE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defTabSz="913593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104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77" r:id="rId2"/>
    <p:sldLayoutId id="2147483678" r:id="rId3"/>
  </p:sldLayoutIdLst>
  <p:hf hdr="0" dt="0"/>
  <p:txStyles>
    <p:titleStyle>
      <a:lvl1pPr algn="ctr" defTabSz="913593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597" indent="-342597" algn="l" defTabSz="913593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295" indent="-285500" algn="l" defTabSz="913593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1992" indent="-228398" algn="l" defTabSz="913593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598789" indent="-228398" algn="l" defTabSz="913593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5585" indent="-228398" algn="l" defTabSz="913593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2383" indent="-228398" algn="l" defTabSz="913593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178" indent="-228398" algn="l" defTabSz="913593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5976" indent="-228398" algn="l" defTabSz="913593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73" indent="-228398" algn="l" defTabSz="913593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359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97" algn="l" defTabSz="91359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93" algn="l" defTabSz="91359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390" algn="l" defTabSz="91359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188" algn="l" defTabSz="91359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983" algn="l" defTabSz="91359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780" algn="l" defTabSz="91359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578" algn="l" defTabSz="91359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373" algn="l" defTabSz="91359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그룹 40"/>
          <p:cNvGrpSpPr/>
          <p:nvPr/>
        </p:nvGrpSpPr>
        <p:grpSpPr>
          <a:xfrm>
            <a:off x="690032" y="963083"/>
            <a:ext cx="4728164" cy="3482977"/>
            <a:chOff x="175682" y="905933"/>
            <a:chExt cx="4728164" cy="3482977"/>
          </a:xfrm>
        </p:grpSpPr>
        <p:pic>
          <p:nvPicPr>
            <p:cNvPr id="14" name="그림 1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1394" y="1173694"/>
              <a:ext cx="3596279" cy="3215216"/>
            </a:xfrm>
            <a:prstGeom prst="rect">
              <a:avLst/>
            </a:prstGeom>
          </p:spPr>
        </p:pic>
        <p:cxnSp>
          <p:nvCxnSpPr>
            <p:cNvPr id="16" name="직선 화살표 연결선 15"/>
            <p:cNvCxnSpPr/>
            <p:nvPr/>
          </p:nvCxnSpPr>
          <p:spPr>
            <a:xfrm flipH="1" flipV="1">
              <a:off x="2191776" y="1113373"/>
              <a:ext cx="2210093" cy="1280577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1253067" y="905933"/>
              <a:ext cx="1219200" cy="67733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연결선 20"/>
            <p:cNvCxnSpPr/>
            <p:nvPr/>
          </p:nvCxnSpPr>
          <p:spPr>
            <a:xfrm>
              <a:off x="175682" y="1583267"/>
              <a:ext cx="1219200" cy="67733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직선 연결선 21"/>
            <p:cNvCxnSpPr/>
            <p:nvPr/>
          </p:nvCxnSpPr>
          <p:spPr>
            <a:xfrm flipH="1">
              <a:off x="3549585" y="2247900"/>
              <a:ext cx="1105759" cy="62547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 flipH="1">
              <a:off x="1397263" y="920219"/>
              <a:ext cx="1105759" cy="62547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3160597" y="1476662"/>
              <a:ext cx="5581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/>
                <a:t>2,400</a:t>
              </a:r>
              <a:endParaRPr lang="ko-KR" altLang="en-US" sz="12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61394" y="1199990"/>
              <a:ext cx="5581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/>
                <a:t>1,200</a:t>
              </a:r>
              <a:endParaRPr lang="ko-KR" altLang="en-US" sz="1200"/>
            </a:p>
          </p:txBody>
        </p:sp>
        <p:cxnSp>
          <p:nvCxnSpPr>
            <p:cNvPr id="31" name="직선 화살표 연결선 30"/>
            <p:cNvCxnSpPr/>
            <p:nvPr/>
          </p:nvCxnSpPr>
          <p:spPr>
            <a:xfrm flipH="1">
              <a:off x="538767" y="1145190"/>
              <a:ext cx="1069940" cy="613615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flipH="1">
              <a:off x="4102463" y="3382427"/>
              <a:ext cx="552881" cy="31274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화살표 연결선 35"/>
            <p:cNvCxnSpPr/>
            <p:nvPr/>
          </p:nvCxnSpPr>
          <p:spPr>
            <a:xfrm flipV="1">
              <a:off x="4378903" y="2393950"/>
              <a:ext cx="1" cy="1144847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4464302" y="2827873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/>
                <a:t>800</a:t>
              </a:r>
              <a:endParaRPr lang="ko-KR" altLang="en-US" sz="1200"/>
            </a:p>
          </p:txBody>
        </p:sp>
      </p:grpSp>
      <p:graphicFrame>
        <p:nvGraphicFramePr>
          <p:cNvPr id="42" name="표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125734"/>
              </p:ext>
            </p:extLst>
          </p:nvPr>
        </p:nvGraphicFramePr>
        <p:xfrm>
          <a:off x="948905" y="4536016"/>
          <a:ext cx="7655095" cy="113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8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7693">
                  <a:extLst>
                    <a:ext uri="{9D8B030D-6E8A-4147-A177-3AD203B41FA5}">
                      <a16:colId xmlns:a16="http://schemas.microsoft.com/office/drawing/2014/main" val="206967722"/>
                    </a:ext>
                  </a:extLst>
                </a:gridCol>
                <a:gridCol w="901140">
                  <a:extLst>
                    <a:ext uri="{9D8B030D-6E8A-4147-A177-3AD203B41FA5}">
                      <a16:colId xmlns:a16="http://schemas.microsoft.com/office/drawing/2014/main" val="1385273090"/>
                    </a:ext>
                  </a:extLst>
                </a:gridCol>
                <a:gridCol w="901140">
                  <a:extLst>
                    <a:ext uri="{9D8B030D-6E8A-4147-A177-3AD203B41FA5}">
                      <a16:colId xmlns:a16="http://schemas.microsoft.com/office/drawing/2014/main" val="3143643563"/>
                    </a:ext>
                  </a:extLst>
                </a:gridCol>
                <a:gridCol w="19754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latin typeface="+mn-ea"/>
                          <a:ea typeface="+mn-ea"/>
                        </a:rPr>
                        <a:t>No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규격</a:t>
                      </a:r>
                      <a:r>
                        <a:rPr lang="en-US" altLang="ko-KR" sz="10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lang="en-US" altLang="ko-KR" sz="1000" dirty="0" err="1">
                          <a:latin typeface="+mn-ea"/>
                          <a:ea typeface="+mn-ea"/>
                        </a:rPr>
                        <a:t>WxDxH</a:t>
                      </a:r>
                      <a:r>
                        <a:rPr lang="en-US" altLang="ko-KR" sz="1000" dirty="0">
                          <a:latin typeface="+mn-ea"/>
                          <a:ea typeface="+mn-ea"/>
                        </a:rPr>
                        <a:t>)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수량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latin typeface="+mn-ea"/>
                          <a:ea typeface="+mn-ea"/>
                        </a:rPr>
                        <a:t>Caster</a:t>
                      </a:r>
                    </a:p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유무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AL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프로파일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kern="120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로지폼</a:t>
                      </a:r>
                      <a:endParaRPr lang="en-US" altLang="ko-KR" sz="10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파이프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비고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latin typeface="+mn-ea"/>
                          <a:ea typeface="+mn-ea"/>
                        </a:rPr>
                        <a:t>1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latin typeface="+mn-ea"/>
                          <a:ea typeface="+mn-ea"/>
                        </a:rPr>
                        <a:t>2,400 X 1,200 X 800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latin typeface="+mn-ea"/>
                          <a:ea typeface="+mn-ea"/>
                        </a:rPr>
                        <a:t>5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배송 및 설치</a:t>
                      </a:r>
                      <a:r>
                        <a:rPr lang="en-US" altLang="ko-KR" sz="1000" dirty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제작기간 포함 </a:t>
                      </a:r>
                      <a:r>
                        <a:rPr lang="ko-KR" altLang="en-US" sz="1000" dirty="0" err="1">
                          <a:latin typeface="+mn-ea"/>
                          <a:ea typeface="+mn-ea"/>
                        </a:rPr>
                        <a:t>하여주시기</a:t>
                      </a:r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 바랍니다</a:t>
                      </a:r>
                      <a:r>
                        <a:rPr lang="en-US" altLang="ko-KR" sz="1000">
                          <a:latin typeface="+mn-ea"/>
                          <a:ea typeface="+mn-ea"/>
                        </a:rPr>
                        <a:t>.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7608529"/>
                  </a:ext>
                </a:extLst>
              </a:tr>
            </a:tbl>
          </a:graphicData>
        </a:graphic>
      </p:graphicFrame>
      <p:pic>
        <p:nvPicPr>
          <p:cNvPr id="44" name="그림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9288" y="2029221"/>
            <a:ext cx="3563248" cy="1988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03690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/>
        </a:ln>
        <a:effectLst/>
        <a:scene3d>
          <a:camera prst="legacyObliqueTopRight"/>
          <a:lightRig rig="legacyFlat3" dir="b"/>
        </a:scene3d>
        <a:sp3d prstMaterial="legacyMatte">
          <a:extrusionClr>
            <a:srgbClr val="CCFFFF"/>
          </a:extrusionClr>
        </a:sp3d>
      </a:spPr>
      <a:bodyPr lIns="88450" tIns="44225" rIns="88450" bIns="44225" rtlCol="0" anchor="ctr">
        <a:spAutoFit/>
        <a:flatTx/>
      </a:bodyPr>
      <a:lstStyle>
        <a:defPPr algn="ctr">
          <a:defRPr/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96576</TotalTime>
  <Words>34</Words>
  <Application>Microsoft Office PowerPoint</Application>
  <PresentationFormat>화면 슬라이드 쇼(4:3)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2_Office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kai</dc:creator>
  <cp:lastModifiedBy>김동현</cp:lastModifiedBy>
  <cp:revision>4760</cp:revision>
  <cp:lastPrinted>2017-01-17T06:12:13Z</cp:lastPrinted>
  <dcterms:created xsi:type="dcterms:W3CDTF">2013-02-19T23:48:38Z</dcterms:created>
  <dcterms:modified xsi:type="dcterms:W3CDTF">2020-03-13T06:02:44Z</dcterms:modified>
</cp:coreProperties>
</file>